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F57C6-01A5-45F5-9404-2BFC2E11B358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5B731-F245-4C72-B420-B5B88B16D2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239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08823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>Ответьте  друг  другу  на вопросы </a:t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(Используя модели прямоугольного параллелепипеда и куба, сделанных к уроку):</a:t>
            </a:r>
            <a:endParaRPr lang="ru-RU" sz="31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844824"/>
            <a:ext cx="910850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7030A0"/>
                </a:solidFill>
              </a:rPr>
              <a:t>1) Из каких фигур состоит поверхность прямоугольного параллелепипеда?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2) Почему фигуру назвали прямоугольный параллелепипед?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3) Что можно сказать о его противоположных гранях? 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7030A0"/>
                </a:solidFill>
              </a:rPr>
              <a:t>4) Какие измерения есть у параллелепипеда?                  5)Сколько у фигуры граней, ребер, вершин? 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6) Из каких фигур состоит поверхность куба?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7) Что можно сказать о гранях, ребрах, измерениях куба?</a:t>
            </a:r>
          </a:p>
        </p:txBody>
      </p:sp>
    </p:spTree>
    <p:extLst>
      <p:ext uri="{BB962C8B-B14F-4D97-AF65-F5344CB8AC3E}">
        <p14:creationId xmlns:p14="http://schemas.microsoft.com/office/powerpoint/2010/main" val="5733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Ответьте  друг  другу  на вопросы  (Используя модели прямоугольного параллелепипеда и куба, сделанных к уроку):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Фронтайм</dc:creator>
  <cp:lastModifiedBy>3333</cp:lastModifiedBy>
  <cp:revision>5</cp:revision>
  <dcterms:created xsi:type="dcterms:W3CDTF">2017-09-21T16:39:41Z</dcterms:created>
  <dcterms:modified xsi:type="dcterms:W3CDTF">2017-09-22T09:20:16Z</dcterms:modified>
</cp:coreProperties>
</file>